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4" r:id="rId5"/>
    <p:sldId id="265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booktre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3571875"/>
            <a:ext cx="15001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7558-6CA2-455D-943A-903D5B9D7EE8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7273-DEDA-4C33-9E9E-C201A7413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97613-D63B-4419-93F8-AA2EA2EF3168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F483-7E21-4340-A001-4F3D80398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66EF-B9B0-45FF-82EF-9B7BA4CAC5A5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3DBD-0093-4CF3-8535-5F767B174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i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3833813"/>
            <a:ext cx="12858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55A6-D42A-456A-892F-4BE5978FD00A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9CE2-A418-4984-A16B-C87A8AFBF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image19016258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AA08-02BA-4E02-BEDD-0034B947C6C5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461F-CBD2-4742-8AED-4A01D9BB8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BF38-E8DB-4D7F-A39F-FBB89ABB4E52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AE6BB-E9FD-4711-A16B-4F4B2C43D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37EE-568B-4E21-815A-7DB0CAF5E578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8192-5938-4D72-8B36-75BC9E665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C47B-97F5-4098-9773-BC67D17C0678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D92B-9CBA-406F-83A0-30E8FD27D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66C5-184F-4D26-9E87-B45D05005447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5ED1-FB2A-4160-816B-AD82DEAE5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BF9E5-E18D-46A9-AD16-BCFF2F6000A8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E8AF-4035-4E1B-9B63-9585E95CD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A4E90-AB80-4D31-98D7-88223D596703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2C799-1127-420A-8595-BA736D63C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DB8636-40B0-491E-93BE-D719C2C650E5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7434A6-0C42-472D-82D4-F542EA964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415"/>
            </a:avLst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Рисунок 9" descr="customlogo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42875"/>
            <a:ext cx="11620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heel spokes="1"/>
    <p:sndAc>
      <p:stSnd>
        <p:snd r:embed="rId13" name="chimes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7030A0"/>
          </a:solidFill>
          <a:latin typeface="Monotype Corsiva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215968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215968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215968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215968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accent5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187624" y="699543"/>
            <a:ext cx="7270576" cy="1512168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педагогу по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организации игровой деятельности детей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355976" y="2355726"/>
            <a:ext cx="4392488" cy="1872208"/>
          </a:xfrm>
        </p:spPr>
        <p:txBody>
          <a:bodyPr>
            <a:normAutofit lnSpcReduction="10000"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Воспитатели :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Баева Татьяна Игоревна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Новикова Валентина Леонидовна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МДОУ «Детский сад №95»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г.Ярославль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2018г.</a:t>
            </a:r>
          </a:p>
          <a:p>
            <a:endParaRPr lang="ru-RU" sz="1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95487"/>
            <a:ext cx="6120680" cy="43204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игры: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43558"/>
            <a:ext cx="8147248" cy="375066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</a:rPr>
              <a:t>Постановочное действие «Береги природу нашу»</a:t>
            </a:r>
          </a:p>
          <a:p>
            <a:pPr marL="457200" indent="-457200"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</a:rPr>
              <a:t>Возраст детей 2-3 года</a:t>
            </a:r>
          </a:p>
          <a:p>
            <a:pPr marL="457200" indent="-457200"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</a:rPr>
              <a:t>Сюжет был продемонстрирован в муз. зале</a:t>
            </a:r>
          </a:p>
          <a:p>
            <a:pPr marL="457200" indent="-457200"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</a:rPr>
              <a:t>Время показа 15 минут</a:t>
            </a:r>
          </a:p>
          <a:p>
            <a:pPr marL="457200" indent="-457200"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</a:rPr>
              <a:t>Атрибуты: (фартуки, костюмы, мусор, тряпки разных цветов, бумага, кубики, каталки, машинки и др.)</a:t>
            </a:r>
          </a:p>
          <a:p>
            <a:pPr marL="457200" indent="-457200">
              <a:buAutoNum type="arabicPeriod"/>
            </a:pP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965332788"/>
      </p:ext>
    </p:extLst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 t="13750" r="27789" b="38922"/>
          <a:stretch/>
        </p:blipFill>
        <p:spPr bwMode="auto">
          <a:xfrm>
            <a:off x="539552" y="1491630"/>
            <a:ext cx="3828640" cy="2210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5864" t="15068" r="27820" b="34794"/>
          <a:stretch/>
        </p:blipFill>
        <p:spPr bwMode="auto">
          <a:xfrm>
            <a:off x="5004048" y="1517491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4869300"/>
      </p:ext>
    </p:extLst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9542"/>
            <a:ext cx="8219256" cy="3894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dirty="0" smtClean="0">
                <a:solidFill>
                  <a:schemeClr val="tx1"/>
                </a:solidFill>
              </a:rPr>
              <a:t>Дети проигрывают действие педагога. В структуре постановочного действия много персонажей, малыши пользуются предметами-заместителями, обустраивая игровую среду совместно с педагогом. </a:t>
            </a:r>
          </a:p>
          <a:p>
            <a:pPr marL="0" indent="0">
              <a:buNone/>
            </a:pPr>
            <a:r>
              <a:rPr lang="ru-RU" sz="2000" b="0" dirty="0" smtClean="0">
                <a:solidFill>
                  <a:schemeClr val="tx1"/>
                </a:solidFill>
              </a:rPr>
              <a:t>Атрибуты были заранее приготовлены родителями вместе с детьми, где им предоставлялась возможность выбрать себе роль. В ходе сюжета была придумана игра «Поиграем в актеров», где дети вызвались потушить пожар на озере. Воспитатель был в роли главного пожарного, и предложил детям помочь ему затушить пожар. Многие дети  заинтересовались действием игры, и  включились в игровой сюжет. </a:t>
            </a:r>
            <a:endParaRPr lang="ru-RU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15974"/>
      </p:ext>
    </p:extLst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9"/>
            <a:ext cx="8219256" cy="576064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педагогу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(исправление ошибок):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71550"/>
            <a:ext cx="8147248" cy="382267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</a:rPr>
              <a:t>Провести свою игру в привычной для детей обстановке и среде</a:t>
            </a:r>
          </a:p>
          <a:p>
            <a:pPr marL="457200" indent="-457200"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</a:rPr>
              <a:t>Дать детям возможность самим выбирать атрибуты для игр </a:t>
            </a:r>
          </a:p>
          <a:p>
            <a:pPr marL="457200" indent="-457200"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</a:rPr>
              <a:t>Советоваться с детьми с выбором атрибутов</a:t>
            </a:r>
          </a:p>
          <a:p>
            <a:pPr marL="457200" indent="-457200"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</a:rPr>
              <a:t>Пополнить предметную среду группы коробками, лоскутками, лентами, </a:t>
            </a:r>
            <a:r>
              <a:rPr lang="ru-RU" sz="2000" b="0" dirty="0" smtClean="0">
                <a:solidFill>
                  <a:schemeClr val="tx1"/>
                </a:solidFill>
              </a:rPr>
              <a:t>бумагой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smtClean="0">
                <a:solidFill>
                  <a:schemeClr val="tx1"/>
                </a:solidFill>
              </a:rPr>
              <a:t>и </a:t>
            </a:r>
            <a:r>
              <a:rPr lang="ru-RU" sz="2000" b="0" dirty="0" smtClean="0">
                <a:solidFill>
                  <a:schemeClr val="tx1"/>
                </a:solidFill>
              </a:rPr>
              <a:t>бросовым материалом</a:t>
            </a:r>
          </a:p>
          <a:p>
            <a:pPr marL="457200" indent="-457200"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</a:rPr>
              <a:t>Внести предметы - заместители</a:t>
            </a:r>
          </a:p>
          <a:p>
            <a:pPr marL="457200" indent="-457200"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</a:rPr>
              <a:t>Внимательно следить за игрой</a:t>
            </a:r>
          </a:p>
          <a:p>
            <a:pPr marL="457200" indent="-457200"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</a:rPr>
              <a:t>Заученное действие, заранее отрепетированное</a:t>
            </a:r>
          </a:p>
          <a:p>
            <a:pPr marL="457200" indent="-457200"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</a:rPr>
              <a:t>В группе провести новую игру продолжения этого сюжета</a:t>
            </a:r>
            <a:endParaRPr lang="ru-RU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95348"/>
      </p:ext>
    </p:extLst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9502"/>
            <a:ext cx="7715200" cy="93610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Советы воспитателю по руководству играми детей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</a:rPr>
              <a:t>Не будь равнодушным зрителем игры, умей понимать детей и понимать их игровые замыслы.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</a:rPr>
              <a:t>Бережно относись к творческой выдумке ребёнка, завоюй доверие и установи контакт.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</a:rPr>
              <a:t>Поддержи интересную идею, направив усилия на её осуществление.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</a:rPr>
              <a:t>Давай не только знания, но и эмоции.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</a:rPr>
              <a:t>Советуй, но не дави инициативу детей.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</a:rPr>
              <a:t>Помоги каждому ребёнку найти своё место в игре.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</a:rPr>
              <a:t>Сумей быть одновременно организатором и рядовым участником игры.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</a:rPr>
              <a:t>Отвлеки детей от «дурной» игры, создай интерес к другой теме.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</a:rPr>
              <a:t>Сохраняй радость игры, буди фантазию, поддерживай интерес.</a:t>
            </a:r>
          </a:p>
          <a:p>
            <a:pPr>
              <a:buNone/>
            </a:pPr>
            <a:endParaRPr lang="ru-RU" sz="18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55526"/>
            <a:ext cx="843528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Игра интересна тем, что педагог взаимодействует вместе с детьми</a:t>
            </a:r>
            <a:r>
              <a:rPr lang="ru-RU" sz="2200" b="0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pic>
        <p:nvPicPr>
          <p:cNvPr id="4" name="Рисунок 3" descr="22cb004a2f3ad05bc6c9f9eef9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95686"/>
            <a:ext cx="7428345" cy="1996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202</TotalTime>
  <Words>339</Words>
  <Application>Microsoft Office PowerPoint</Application>
  <PresentationFormat>Экран (16:9)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Презентация4</vt:lpstr>
      <vt:lpstr>Методические рекомендации педагогу по организации игровой деятельности детей </vt:lpstr>
      <vt:lpstr>Анализ игры:</vt:lpstr>
      <vt:lpstr>Презентация PowerPoint</vt:lpstr>
      <vt:lpstr>Презентация PowerPoint</vt:lpstr>
      <vt:lpstr>Рекомендации педагогу  (исправление ошибок):</vt:lpstr>
      <vt:lpstr>Советы воспитателю по руководству играми детей 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для педагогов</dc:title>
  <dc:creator>Женёк</dc:creator>
  <cp:lastModifiedBy>student</cp:lastModifiedBy>
  <cp:revision>18</cp:revision>
  <dcterms:created xsi:type="dcterms:W3CDTF">2018-09-18T17:23:03Z</dcterms:created>
  <dcterms:modified xsi:type="dcterms:W3CDTF">2018-09-20T08:59:02Z</dcterms:modified>
</cp:coreProperties>
</file>